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303" r:id="rId1"/>
  </p:sldMasterIdLst>
  <p:notesMasterIdLst>
    <p:notesMasterId r:id="rId11"/>
  </p:notesMasterIdLst>
  <p:handoutMasterIdLst>
    <p:handoutMasterId r:id="rId12"/>
  </p:handoutMasterIdLst>
  <p:sldIdLst>
    <p:sldId id="1024" r:id="rId2"/>
    <p:sldId id="1017" r:id="rId3"/>
    <p:sldId id="1018" r:id="rId4"/>
    <p:sldId id="1019" r:id="rId5"/>
    <p:sldId id="1025" r:id="rId6"/>
    <p:sldId id="1026" r:id="rId7"/>
    <p:sldId id="1016" r:id="rId8"/>
    <p:sldId id="1022" r:id="rId9"/>
    <p:sldId id="1023" r:id="rId10"/>
  </p:sldIdLst>
  <p:sldSz cx="9144000" cy="5143500" type="screen16x9"/>
  <p:notesSz cx="9926638" cy="6797675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sz="1800" kern="1200">
        <a:solidFill>
          <a:srgbClr val="FF0000"/>
        </a:solidFill>
        <a:latin typeface="Verdana" pitchFamily="34" charset="0"/>
        <a:ea typeface="+mn-ea"/>
        <a:cs typeface="Arial" charset="0"/>
      </a:defRPr>
    </a:lvl1pPr>
    <a:lvl2pPr marL="408108" algn="l" rtl="0" fontAlgn="base">
      <a:spcBef>
        <a:spcPct val="0"/>
      </a:spcBef>
      <a:spcAft>
        <a:spcPct val="0"/>
      </a:spcAft>
      <a:defRPr sz="1800" kern="1200">
        <a:solidFill>
          <a:srgbClr val="FF0000"/>
        </a:solidFill>
        <a:latin typeface="Verdana" pitchFamily="34" charset="0"/>
        <a:ea typeface="+mn-ea"/>
        <a:cs typeface="Arial" charset="0"/>
      </a:defRPr>
    </a:lvl2pPr>
    <a:lvl3pPr marL="816215" algn="l" rtl="0" fontAlgn="base">
      <a:spcBef>
        <a:spcPct val="0"/>
      </a:spcBef>
      <a:spcAft>
        <a:spcPct val="0"/>
      </a:spcAft>
      <a:defRPr sz="1800" kern="1200">
        <a:solidFill>
          <a:srgbClr val="FF0000"/>
        </a:solidFill>
        <a:latin typeface="Verdana" pitchFamily="34" charset="0"/>
        <a:ea typeface="+mn-ea"/>
        <a:cs typeface="Arial" charset="0"/>
      </a:defRPr>
    </a:lvl3pPr>
    <a:lvl4pPr marL="1224323" algn="l" rtl="0" fontAlgn="base">
      <a:spcBef>
        <a:spcPct val="0"/>
      </a:spcBef>
      <a:spcAft>
        <a:spcPct val="0"/>
      </a:spcAft>
      <a:defRPr sz="1800" kern="1200">
        <a:solidFill>
          <a:srgbClr val="FF0000"/>
        </a:solidFill>
        <a:latin typeface="Verdana" pitchFamily="34" charset="0"/>
        <a:ea typeface="+mn-ea"/>
        <a:cs typeface="Arial" charset="0"/>
      </a:defRPr>
    </a:lvl4pPr>
    <a:lvl5pPr marL="1632429" algn="l" rtl="0" fontAlgn="base">
      <a:spcBef>
        <a:spcPct val="0"/>
      </a:spcBef>
      <a:spcAft>
        <a:spcPct val="0"/>
      </a:spcAft>
      <a:defRPr sz="1800" kern="1200">
        <a:solidFill>
          <a:srgbClr val="FF0000"/>
        </a:solidFill>
        <a:latin typeface="Verdana" pitchFamily="34" charset="0"/>
        <a:ea typeface="+mn-ea"/>
        <a:cs typeface="Arial" charset="0"/>
      </a:defRPr>
    </a:lvl5pPr>
    <a:lvl6pPr marL="2040537" algn="l" defTabSz="816215" rtl="0" eaLnBrk="1" latinLnBrk="0" hangingPunct="1">
      <a:defRPr sz="1800" kern="1200">
        <a:solidFill>
          <a:srgbClr val="FF0000"/>
        </a:solidFill>
        <a:latin typeface="Verdana" pitchFamily="34" charset="0"/>
        <a:ea typeface="+mn-ea"/>
        <a:cs typeface="Arial" charset="0"/>
      </a:defRPr>
    </a:lvl6pPr>
    <a:lvl7pPr marL="2448644" algn="l" defTabSz="816215" rtl="0" eaLnBrk="1" latinLnBrk="0" hangingPunct="1">
      <a:defRPr sz="1800" kern="1200">
        <a:solidFill>
          <a:srgbClr val="FF0000"/>
        </a:solidFill>
        <a:latin typeface="Verdana" pitchFamily="34" charset="0"/>
        <a:ea typeface="+mn-ea"/>
        <a:cs typeface="Arial" charset="0"/>
      </a:defRPr>
    </a:lvl7pPr>
    <a:lvl8pPr marL="2856749" algn="l" defTabSz="816215" rtl="0" eaLnBrk="1" latinLnBrk="0" hangingPunct="1">
      <a:defRPr sz="1800" kern="1200">
        <a:solidFill>
          <a:srgbClr val="FF0000"/>
        </a:solidFill>
        <a:latin typeface="Verdana" pitchFamily="34" charset="0"/>
        <a:ea typeface="+mn-ea"/>
        <a:cs typeface="Arial" charset="0"/>
      </a:defRPr>
    </a:lvl8pPr>
    <a:lvl9pPr marL="3264857" algn="l" defTabSz="816215" rtl="0" eaLnBrk="1" latinLnBrk="0" hangingPunct="1">
      <a:defRPr sz="1800" kern="1200">
        <a:solidFill>
          <a:srgbClr val="FF0000"/>
        </a:solidFill>
        <a:latin typeface="Verdana" pitchFamily="34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1">
          <p15:clr>
            <a:srgbClr val="A4A3A4"/>
          </p15:clr>
        </p15:guide>
        <p15:guide id="2" pos="3841">
          <p15:clr>
            <a:srgbClr val="A4A3A4"/>
          </p15:clr>
        </p15:guide>
        <p15:guide id="3" orient="horz" pos="1620">
          <p15:clr>
            <a:srgbClr val="A4A3A4"/>
          </p15:clr>
        </p15:guide>
        <p15:guide id="4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showAnimation="0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10024E"/>
    <a:srgbClr val="C96137"/>
    <a:srgbClr val="FF6699"/>
    <a:srgbClr val="FF9966"/>
    <a:srgbClr val="FF7C80"/>
    <a:srgbClr val="F29874"/>
    <a:srgbClr val="FF99CC"/>
    <a:srgbClr val="FF9999"/>
    <a:srgbClr val="FF3300"/>
    <a:srgbClr val="FF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D113A9D2-9D6B-4929-AA2D-F23B5EE8CBE7}" styleName="Стиль из темы 2 - акцент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5202B0CA-FC54-4496-8BCA-5EF66A818D29}" styleName="Темный стиль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B301B821-A1FF-4177-AEE7-76D212191A09}" styleName="Средний стиль 1 -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69CF1AB2-1976-4502-BF36-3FF5EA218861}" styleName="Средний стиль 4 -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69C7853C-536D-4A76-A0AE-DD22124D55A5}" styleName="Стиль из темы 1 - акцент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809" autoAdjust="0"/>
    <p:restoredTop sz="96947" autoAdjust="0"/>
  </p:normalViewPr>
  <p:slideViewPr>
    <p:cSldViewPr>
      <p:cViewPr>
        <p:scale>
          <a:sx n="100" d="100"/>
          <a:sy n="100" d="100"/>
        </p:scale>
        <p:origin x="-300" y="-72"/>
      </p:cViewPr>
      <p:guideLst>
        <p:guide orient="horz" pos="2161"/>
        <p:guide orient="horz" pos="1620"/>
        <p:guide pos="3841"/>
        <p:guide pos="2880"/>
      </p:guideLst>
    </p:cSldViewPr>
  </p:slideViewPr>
  <p:outlineViewPr>
    <p:cViewPr>
      <p:scale>
        <a:sx n="33" d="100"/>
        <a:sy n="33" d="100"/>
      </p:scale>
      <p:origin x="0" y="189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2" y="0"/>
            <a:ext cx="4301807" cy="339884"/>
          </a:xfrm>
          <a:prstGeom prst="rect">
            <a:avLst/>
          </a:prstGeom>
        </p:spPr>
        <p:txBody>
          <a:bodyPr vert="horz" lIns="91010" tIns="45505" rIns="91010" bIns="45505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b="0">
                <a:solidFill>
                  <a:schemeClr val="tx1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5623250" y="0"/>
            <a:ext cx="4301805" cy="339884"/>
          </a:xfrm>
          <a:prstGeom prst="rect">
            <a:avLst/>
          </a:prstGeom>
        </p:spPr>
        <p:txBody>
          <a:bodyPr vert="horz" lIns="91010" tIns="45505" rIns="91010" bIns="45505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b="0">
                <a:solidFill>
                  <a:schemeClr val="tx1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238AE029-F010-47F7-9DC1-E76188C4493E}" type="datetimeFigureOut">
              <a:rPr lang="ru-RU"/>
              <a:pPr>
                <a:defRPr/>
              </a:pPr>
              <a:t>10.04.2023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2" y="6456218"/>
            <a:ext cx="4301807" cy="339884"/>
          </a:xfrm>
          <a:prstGeom prst="rect">
            <a:avLst/>
          </a:prstGeom>
        </p:spPr>
        <p:txBody>
          <a:bodyPr vert="horz" lIns="91010" tIns="45505" rIns="91010" bIns="45505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b="0">
                <a:solidFill>
                  <a:schemeClr val="tx1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5623250" y="6456218"/>
            <a:ext cx="4301805" cy="339884"/>
          </a:xfrm>
          <a:prstGeom prst="rect">
            <a:avLst/>
          </a:prstGeom>
        </p:spPr>
        <p:txBody>
          <a:bodyPr vert="horz" lIns="91010" tIns="45505" rIns="91010" bIns="45505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b="0">
                <a:solidFill>
                  <a:schemeClr val="tx1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2B9FFB5F-C8A9-4B74-893F-FD3837F1F3F9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0715776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0"/>
            <a:ext cx="4301807" cy="339884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010" tIns="45505" rIns="91010" bIns="45505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 b="1"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6041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5623250" y="0"/>
            <a:ext cx="4301805" cy="339884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010" tIns="45505" rIns="91010" bIns="45505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 b="1"/>
            </a:lvl1pPr>
          </a:lstStyle>
          <a:p>
            <a:pPr>
              <a:defRPr/>
            </a:pPr>
            <a:fld id="{B97DBF17-2317-4324-A986-363D727113C5}" type="datetimeFigureOut">
              <a:rPr lang="ru-RU"/>
              <a:pPr>
                <a:defRPr/>
              </a:pPr>
              <a:t>10.04.2023</a:t>
            </a:fld>
            <a:endParaRPr lang="ru-RU" dirty="0"/>
          </a:p>
        </p:txBody>
      </p:sp>
      <p:sp>
        <p:nvSpPr>
          <p:cNvPr id="10957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2697163" y="509588"/>
            <a:ext cx="4532312" cy="254952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042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93456" y="3228895"/>
            <a:ext cx="7941310" cy="3058954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010" tIns="45505" rIns="91010" bIns="4550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</a:p>
        </p:txBody>
      </p:sp>
      <p:sp>
        <p:nvSpPr>
          <p:cNvPr id="6042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6456218"/>
            <a:ext cx="4301807" cy="339884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010" tIns="45505" rIns="91010" bIns="45505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 b="1"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6042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5623250" y="6456218"/>
            <a:ext cx="4301805" cy="339884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010" tIns="45505" rIns="91010" bIns="45505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 b="1"/>
            </a:lvl1pPr>
          </a:lstStyle>
          <a:p>
            <a:pPr>
              <a:defRPr/>
            </a:pPr>
            <a:fld id="{A0EA824A-ECAA-4660-A371-1DD77E95C13F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8859300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000" kern="1200">
        <a:solidFill>
          <a:schemeClr val="tx1"/>
        </a:solidFill>
        <a:latin typeface="Calibri" pitchFamily="34" charset="0"/>
        <a:ea typeface="+mn-ea"/>
        <a:cs typeface="+mn-cs"/>
      </a:defRPr>
    </a:lvl1pPr>
    <a:lvl2pPr marL="408108" algn="l" rtl="0" eaLnBrk="0" fontAlgn="base" hangingPunct="0">
      <a:spcBef>
        <a:spcPct val="30000"/>
      </a:spcBef>
      <a:spcAft>
        <a:spcPct val="0"/>
      </a:spcAft>
      <a:defRPr sz="1000" kern="1200">
        <a:solidFill>
          <a:schemeClr val="tx1"/>
        </a:solidFill>
        <a:latin typeface="Calibri" pitchFamily="34" charset="0"/>
        <a:ea typeface="+mn-ea"/>
        <a:cs typeface="+mn-cs"/>
      </a:defRPr>
    </a:lvl2pPr>
    <a:lvl3pPr marL="816215" algn="l" rtl="0" eaLnBrk="0" fontAlgn="base" hangingPunct="0">
      <a:spcBef>
        <a:spcPct val="30000"/>
      </a:spcBef>
      <a:spcAft>
        <a:spcPct val="0"/>
      </a:spcAft>
      <a:defRPr sz="1000" kern="1200">
        <a:solidFill>
          <a:schemeClr val="tx1"/>
        </a:solidFill>
        <a:latin typeface="Calibri" pitchFamily="34" charset="0"/>
        <a:ea typeface="+mn-ea"/>
        <a:cs typeface="+mn-cs"/>
      </a:defRPr>
    </a:lvl3pPr>
    <a:lvl4pPr marL="1224323" algn="l" rtl="0" eaLnBrk="0" fontAlgn="base" hangingPunct="0">
      <a:spcBef>
        <a:spcPct val="30000"/>
      </a:spcBef>
      <a:spcAft>
        <a:spcPct val="0"/>
      </a:spcAft>
      <a:defRPr sz="1000" kern="1200">
        <a:solidFill>
          <a:schemeClr val="tx1"/>
        </a:solidFill>
        <a:latin typeface="Calibri" pitchFamily="34" charset="0"/>
        <a:ea typeface="+mn-ea"/>
        <a:cs typeface="+mn-cs"/>
      </a:defRPr>
    </a:lvl4pPr>
    <a:lvl5pPr marL="1632429" algn="l" rtl="0" eaLnBrk="0" fontAlgn="base" hangingPunct="0">
      <a:spcBef>
        <a:spcPct val="30000"/>
      </a:spcBef>
      <a:spcAft>
        <a:spcPct val="0"/>
      </a:spcAft>
      <a:defRPr sz="1000" kern="1200">
        <a:solidFill>
          <a:schemeClr val="tx1"/>
        </a:solidFill>
        <a:latin typeface="Calibri" pitchFamily="34" charset="0"/>
        <a:ea typeface="+mn-ea"/>
        <a:cs typeface="+mn-cs"/>
      </a:defRPr>
    </a:lvl5pPr>
    <a:lvl6pPr marL="2040537" algn="l" defTabSz="816215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6pPr>
    <a:lvl7pPr marL="2448644" algn="l" defTabSz="816215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7pPr>
    <a:lvl8pPr marL="2856749" algn="l" defTabSz="816215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8pPr>
    <a:lvl9pPr marL="3264857" algn="l" defTabSz="816215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8" name="Rounded Rectangle 7"/>
          <p:cNvSpPr/>
          <p:nvPr/>
        </p:nvSpPr>
        <p:spPr>
          <a:xfrm>
            <a:off x="91440" y="76200"/>
            <a:ext cx="8961120" cy="499872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A59FE40-05AD-4E56-8AC6-79D15872067E}" type="datetimeFigureOut">
              <a:rPr lang="ru-RU" smtClean="0"/>
              <a:pPr>
                <a:defRPr/>
              </a:pPr>
              <a:t>10.04.2023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dirty="0"/>
          </a:p>
        </p:txBody>
      </p:sp>
      <p:sp>
        <p:nvSpPr>
          <p:cNvPr id="9" name="Rectangle 8"/>
          <p:cNvSpPr/>
          <p:nvPr/>
        </p:nvSpPr>
        <p:spPr>
          <a:xfrm>
            <a:off x="345441" y="2206952"/>
            <a:ext cx="7147931" cy="184785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7572652" y="2208476"/>
            <a:ext cx="1190348" cy="1844802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7712714" y="2352494"/>
            <a:ext cx="910224" cy="1556766"/>
          </a:xfrm>
          <a:prstGeom prst="rect">
            <a:avLst/>
          </a:prstGeom>
          <a:solidFill>
            <a:schemeClr val="accent3">
              <a:alpha val="70000"/>
            </a:schemeClr>
          </a:solidFill>
          <a:ln w="635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445484" y="2291716"/>
            <a:ext cx="6947845" cy="1684019"/>
          </a:xfrm>
          <a:prstGeom prst="rect">
            <a:avLst/>
          </a:prstGeom>
          <a:solidFill>
            <a:srgbClr val="FFFFFF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786826" y="3468951"/>
            <a:ext cx="762000" cy="342900"/>
          </a:xfrm>
        </p:spPr>
        <p:txBody>
          <a:bodyPr/>
          <a:lstStyle>
            <a:lvl1pPr algn="ctr">
              <a:defRPr sz="28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>
              <a:defRPr/>
            </a:pPr>
            <a:fld id="{F5D18DC8-D69B-4DD4-B705-BAB4D558220A}" type="slidenum">
              <a:rPr lang="ru-RU" smtClean="0"/>
              <a:pPr>
                <a:defRPr/>
              </a:pPr>
              <a:t>‹#›</a:t>
            </a:fld>
            <a:endParaRPr lang="ru-RU" dirty="0"/>
          </a:p>
        </p:txBody>
      </p:sp>
      <p:sp>
        <p:nvSpPr>
          <p:cNvPr id="11" name="Rectangle 10"/>
          <p:cNvSpPr/>
          <p:nvPr/>
        </p:nvSpPr>
        <p:spPr>
          <a:xfrm>
            <a:off x="541822" y="3419458"/>
            <a:ext cx="6755166" cy="498275"/>
          </a:xfrm>
          <a:prstGeom prst="rect">
            <a:avLst/>
          </a:prstGeom>
          <a:solidFill>
            <a:schemeClr val="accent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538971" y="2354580"/>
            <a:ext cx="6760868" cy="1558290"/>
          </a:xfrm>
          <a:prstGeom prst="rect">
            <a:avLst/>
          </a:prstGeom>
          <a:noFill/>
          <a:ln w="6350" cmpd="dbl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42805" y="3486150"/>
            <a:ext cx="6553200" cy="342900"/>
          </a:xfrm>
        </p:spPr>
        <p:txBody>
          <a:bodyPr>
            <a:normAutofit/>
          </a:bodyPr>
          <a:lstStyle>
            <a:lvl1pPr marL="0" indent="0" algn="ctr">
              <a:buNone/>
              <a:defRPr sz="1800" cap="all" spc="300" baseline="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4705" y="2420275"/>
            <a:ext cx="6629400" cy="914401"/>
          </a:xfrm>
        </p:spPr>
        <p:txBody>
          <a:bodyPr anchor="b" anchorCtr="0">
            <a:noAutofit/>
          </a:bodyPr>
          <a:lstStyle>
            <a:lvl1pPr>
              <a:defRPr sz="40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DEC464E-0AD6-4415-BA10-97E2DFF1647E}" type="datetimeFigureOut">
              <a:rPr lang="ru-RU" smtClean="0"/>
              <a:pPr>
                <a:defRPr/>
              </a:pPr>
              <a:t>10.04.2023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AC203EE-5A49-4316-A1E6-2B88028E4D4B}" type="slidenum">
              <a:rPr lang="ru-RU" smtClean="0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8" name="Rounded Rectangle 7"/>
          <p:cNvSpPr/>
          <p:nvPr/>
        </p:nvSpPr>
        <p:spPr>
          <a:xfrm>
            <a:off x="91440" y="76200"/>
            <a:ext cx="8961120" cy="499872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CFA08A7-6D8D-4636-B845-1D0DFA53E4D2}" type="datetimeFigureOut">
              <a:rPr lang="ru-RU" smtClean="0"/>
              <a:pPr>
                <a:defRPr/>
              </a:pPr>
              <a:t>10.04.2023</a:t>
            </a:fld>
            <a:endParaRPr lang="ru-RU" dirty="0"/>
          </a:p>
        </p:txBody>
      </p:sp>
      <p:sp>
        <p:nvSpPr>
          <p:cNvPr id="13" name="Rectangle 12"/>
          <p:cNvSpPr/>
          <p:nvPr/>
        </p:nvSpPr>
        <p:spPr>
          <a:xfrm>
            <a:off x="451976" y="2209800"/>
            <a:ext cx="8265160" cy="184785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567656" y="2286001"/>
            <a:ext cx="8033800" cy="1684019"/>
          </a:xfrm>
          <a:prstGeom prst="rect">
            <a:avLst/>
          </a:prstGeom>
          <a:solidFill>
            <a:srgbClr val="FFFFFF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8C28155-2C58-4376-9E9F-B37F8CBA56B9}" type="slidenum">
              <a:rPr lang="ru-RU" smtClean="0"/>
              <a:pPr>
                <a:defRPr/>
              </a:pPr>
              <a:t>‹#›</a:t>
            </a:fld>
            <a:endParaRPr lang="ru-RU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6" y="2400300"/>
            <a:ext cx="7696200" cy="971551"/>
          </a:xfrm>
        </p:spPr>
        <p:txBody>
          <a:bodyPr anchor="b" anchorCtr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lang="en-US" sz="4000" kern="1200" cap="all" baseline="0" dirty="0">
                <a:solidFill>
                  <a:schemeClr val="accent1">
                    <a:lumMod val="5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5" name="Rectangle 14"/>
          <p:cNvSpPr/>
          <p:nvPr/>
        </p:nvSpPr>
        <p:spPr>
          <a:xfrm>
            <a:off x="675496" y="3406141"/>
            <a:ext cx="7818120" cy="498275"/>
          </a:xfrm>
          <a:prstGeom prst="rect">
            <a:avLst/>
          </a:prstGeom>
          <a:solidFill>
            <a:schemeClr val="accent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6456" y="3455633"/>
            <a:ext cx="7696200" cy="39283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 cap="all" spc="250" baseline="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4" name="Rectangle 13"/>
          <p:cNvSpPr/>
          <p:nvPr/>
        </p:nvSpPr>
        <p:spPr>
          <a:xfrm>
            <a:off x="675758" y="2343150"/>
            <a:ext cx="7817599" cy="1558290"/>
          </a:xfrm>
          <a:prstGeom prst="rect">
            <a:avLst/>
          </a:prstGeom>
          <a:noFill/>
          <a:ln w="6350" cmpd="dbl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6128" y="306280"/>
            <a:ext cx="8260672" cy="77957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26128" y="1289303"/>
            <a:ext cx="4038600" cy="330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89303"/>
            <a:ext cx="4038600" cy="330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E54BAC78-499E-4754-9BE2-C1A52414E014}" type="datetimeFigureOut">
              <a:rPr lang="ru-RU" smtClean="0"/>
              <a:pPr>
                <a:defRPr/>
              </a:pPr>
              <a:t>10.04.2023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37A2EFB-B466-4B93-8DD8-6B8D17B459BB}" type="slidenum">
              <a:rPr lang="ru-RU" smtClean="0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6128" y="306280"/>
            <a:ext cx="8260672" cy="77957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26128" y="1291828"/>
            <a:ext cx="4040188" cy="479822"/>
          </a:xfrm>
        </p:spPr>
        <p:txBody>
          <a:bodyPr anchor="b">
            <a:noAutofit/>
          </a:bodyPr>
          <a:lstStyle>
            <a:lvl1pPr marL="0" indent="0" algn="ctr">
              <a:buNone/>
              <a:defRPr sz="22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26128" y="1828800"/>
            <a:ext cx="4040188" cy="276582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291828"/>
            <a:ext cx="4041775" cy="479822"/>
          </a:xfrm>
        </p:spPr>
        <p:txBody>
          <a:bodyPr anchor="b">
            <a:noAutofit/>
          </a:bodyPr>
          <a:lstStyle>
            <a:lvl1pPr marL="0" indent="0" algn="ctr">
              <a:buNone/>
              <a:defRPr sz="22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828800"/>
            <a:ext cx="4041775" cy="276582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D424C26A-1E1C-41A3-A314-EDA5E0868D12}" type="datetimeFigureOut">
              <a:rPr lang="ru-RU" smtClean="0"/>
              <a:pPr>
                <a:defRPr/>
              </a:pPr>
              <a:t>10.04.2023</a:t>
            </a:fld>
            <a:endParaRPr lang="ru-RU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BB2DFC3-A927-4FD5-998D-5FEF529FDCD1}" type="slidenum">
              <a:rPr lang="ru-RU" smtClean="0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39B0D98-2D5B-4524-9224-D9A7BCD26BEC}" type="datetimeFigureOut">
              <a:rPr lang="ru-RU" smtClean="0"/>
              <a:pPr>
                <a:defRPr/>
              </a:pPr>
              <a:t>10.04.2023</a:t>
            </a:fld>
            <a:endParaRPr lang="ru-RU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45E66FA-4276-447F-A3C7-9121683CB179}" type="slidenum">
              <a:rPr lang="ru-RU" smtClean="0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1" name="Rounded Rectangle 10"/>
          <p:cNvSpPr/>
          <p:nvPr/>
        </p:nvSpPr>
        <p:spPr>
          <a:xfrm>
            <a:off x="91440" y="76200"/>
            <a:ext cx="8961120" cy="499872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ED89B3A-27FE-46A5-93A2-569807B47623}" type="datetimeFigureOut">
              <a:rPr lang="ru-RU" smtClean="0"/>
              <a:pPr>
                <a:defRPr/>
              </a:pPr>
              <a:t>10.04.2023</a:t>
            </a:fld>
            <a:endParaRPr lang="ru-RU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48ECE58-DD8F-41A7-82C0-941C977FA5B8}" type="slidenum">
              <a:rPr lang="ru-RU" smtClean="0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2" name="Rounded Rectangle 11"/>
          <p:cNvSpPr/>
          <p:nvPr/>
        </p:nvSpPr>
        <p:spPr>
          <a:xfrm>
            <a:off x="91440" y="76200"/>
            <a:ext cx="8961120" cy="499872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6200" y="514350"/>
            <a:ext cx="4572000" cy="394335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9B5A4E6-C319-40D8-A013-ADC9CE5F6C7E}" type="datetimeFigureOut">
              <a:rPr lang="ru-RU" smtClean="0"/>
              <a:pPr>
                <a:defRPr/>
              </a:pPr>
              <a:t>10.04.2023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D6671D5-AFD1-4600-87B8-EC0E16363BA0}" type="slidenum">
              <a:rPr lang="ru-RU" smtClean="0"/>
              <a:pPr>
                <a:defRPr/>
              </a:pPr>
              <a:t>‹#›</a:t>
            </a:fld>
            <a:endParaRPr lang="ru-RU" dirty="0"/>
          </a:p>
        </p:txBody>
      </p:sp>
      <p:sp>
        <p:nvSpPr>
          <p:cNvPr id="8" name="Rectangle 7"/>
          <p:cNvSpPr/>
          <p:nvPr/>
        </p:nvSpPr>
        <p:spPr>
          <a:xfrm>
            <a:off x="560034" y="1129284"/>
            <a:ext cx="2716566" cy="2642616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676690" y="1231854"/>
            <a:ext cx="2483254" cy="2425746"/>
          </a:xfrm>
          <a:prstGeom prst="rect">
            <a:avLst/>
          </a:prstGeom>
          <a:solidFill>
            <a:srgbClr val="FFFFFF"/>
          </a:solidFill>
          <a:ln w="6350" cmpd="dbl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9000" y="2228850"/>
            <a:ext cx="2298634" cy="1314450"/>
          </a:xfrm>
        </p:spPr>
        <p:txBody>
          <a:bodyPr/>
          <a:lstStyle>
            <a:lvl1pPr marL="0" indent="0">
              <a:spcBef>
                <a:spcPts val="400"/>
              </a:spcBef>
              <a:buNone/>
              <a:defRPr sz="1400">
                <a:solidFill>
                  <a:schemeClr val="accent1">
                    <a:lumMod val="5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9000" y="1300734"/>
            <a:ext cx="2298634" cy="893715"/>
          </a:xfrm>
        </p:spPr>
        <p:txBody>
          <a:bodyPr anchor="b">
            <a:normAutofit/>
          </a:bodyPr>
          <a:lstStyle>
            <a:lvl1pPr algn="l">
              <a:defRPr sz="2000" b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9" name="Rounded Rectangle 8"/>
          <p:cNvSpPr/>
          <p:nvPr/>
        </p:nvSpPr>
        <p:spPr>
          <a:xfrm>
            <a:off x="91440" y="76200"/>
            <a:ext cx="8961120" cy="499872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85800" y="466078"/>
            <a:ext cx="7772400" cy="3248673"/>
          </a:xfrm>
          <a:solidFill>
            <a:schemeClr val="bg2"/>
          </a:solidFill>
          <a:ln>
            <a:noFill/>
          </a:ln>
          <a:effectLst>
            <a:softEdge rad="12700"/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EBA9EC3-8F2A-441F-92ED-8343FE643AA2}" type="datetimeFigureOut">
              <a:rPr lang="ru-RU" smtClean="0"/>
              <a:pPr>
                <a:defRPr/>
              </a:pPr>
              <a:t>10.04.2023</a:t>
            </a:fld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A06B163-F42F-4558-B02B-D3FE90136147}" type="slidenum">
              <a:rPr lang="ru-RU" smtClean="0"/>
              <a:pPr>
                <a:defRPr/>
              </a:pPr>
              <a:t>‹#›</a:t>
            </a:fld>
            <a:endParaRPr lang="ru-RU" dirty="0"/>
          </a:p>
        </p:txBody>
      </p:sp>
      <p:sp>
        <p:nvSpPr>
          <p:cNvPr id="10" name="Rectangle 9"/>
          <p:cNvSpPr/>
          <p:nvPr/>
        </p:nvSpPr>
        <p:spPr>
          <a:xfrm>
            <a:off x="685800" y="3714750"/>
            <a:ext cx="7772400" cy="102870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762000" y="3771900"/>
            <a:ext cx="7600765" cy="902193"/>
          </a:xfrm>
          <a:prstGeom prst="rect">
            <a:avLst/>
          </a:prstGeom>
          <a:solidFill>
            <a:srgbClr val="FFFFFF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dirty="0"/>
          </a:p>
        </p:txBody>
      </p:sp>
      <p:sp>
        <p:nvSpPr>
          <p:cNvPr id="13" name="Rectangle 12"/>
          <p:cNvSpPr/>
          <p:nvPr/>
        </p:nvSpPr>
        <p:spPr>
          <a:xfrm>
            <a:off x="914400" y="4229100"/>
            <a:ext cx="7328514" cy="338772"/>
          </a:xfrm>
          <a:prstGeom prst="rect">
            <a:avLst/>
          </a:prstGeom>
          <a:solidFill>
            <a:schemeClr val="accent1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605589" y="3806190"/>
            <a:ext cx="7946136" cy="822960"/>
          </a:xfrm>
          <a:prstGeom prst="rect">
            <a:avLst/>
          </a:prstGeom>
          <a:noFill/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56289" y="4242418"/>
            <a:ext cx="7244736" cy="301286"/>
          </a:xfrm>
        </p:spPr>
        <p:txBody>
          <a:bodyPr anchor="ctr">
            <a:normAutofit/>
          </a:bodyPr>
          <a:lstStyle>
            <a:lvl1pPr marL="0" indent="0" algn="ctr">
              <a:buNone/>
              <a:defRPr sz="1500" cap="all" spc="250" baseline="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3829051"/>
            <a:ext cx="7328514" cy="392282"/>
          </a:xfrm>
        </p:spPr>
        <p:txBody>
          <a:bodyPr anchor="ctr" anchorCtr="0"/>
          <a:lstStyle>
            <a:lvl1pPr algn="ctr">
              <a:defRPr sz="2000" b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BC105FB-8F6F-4AB0-98BB-C8F385EFA86C}" type="datetimeFigureOut">
              <a:rPr lang="ru-RU" smtClean="0"/>
              <a:pPr>
                <a:defRPr/>
              </a:pPr>
              <a:t>10.04.2023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3EC4B0C-5B1C-4D2D-BC6C-401DA1BA2BEF}" type="slidenum">
              <a:rPr lang="ru-RU" smtClean="0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6861702" y="171450"/>
            <a:ext cx="1859280" cy="4591976"/>
          </a:xfrm>
          <a:prstGeom prst="rect">
            <a:avLst/>
          </a:prstGeom>
          <a:solidFill>
            <a:srgbClr val="FFFFFF">
              <a:alpha val="85000"/>
            </a:srgb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6955226" y="263557"/>
            <a:ext cx="1672235" cy="4407763"/>
          </a:xfrm>
          <a:prstGeom prst="rect">
            <a:avLst/>
          </a:prstGeom>
          <a:solidFill>
            <a:srgbClr val="FFFFFF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48578" y="296571"/>
            <a:ext cx="1485531" cy="4341736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85750"/>
            <a:ext cx="6172200" cy="4343401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015226D-37F7-4585-B0E5-998238FB0C0D}" type="datetimeFigureOut">
              <a:rPr lang="ru-RU" smtClean="0"/>
              <a:pPr>
                <a:defRPr/>
              </a:pPr>
              <a:t>10.04.2023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F7BA8B8-A5A1-467E-AAA9-A273952E328D}" type="slidenum">
              <a:rPr lang="ru-RU" smtClean="0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7" name="Rounded Rectangle 6"/>
          <p:cNvSpPr/>
          <p:nvPr/>
        </p:nvSpPr>
        <p:spPr>
          <a:xfrm>
            <a:off x="91440" y="76200"/>
            <a:ext cx="8961120" cy="499872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314451"/>
            <a:ext cx="8229600" cy="32801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0447C2EE-1A9C-45A3-BC42-EFAC50FE78F0}" type="datetimeFigureOut">
              <a:rPr lang="ru-RU" smtClean="0"/>
              <a:pPr>
                <a:defRPr/>
              </a:pPr>
              <a:t>10.04.2023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CBC122BA-4C5C-4491-A08D-C4920A45C1FD}" type="slidenum">
              <a:rPr lang="ru-RU" smtClean="0"/>
              <a:pPr>
                <a:defRPr/>
              </a:pPr>
              <a:t>‹#›</a:t>
            </a:fld>
            <a:endParaRPr lang="ru-RU" dirty="0"/>
          </a:p>
        </p:txBody>
      </p:sp>
      <p:sp>
        <p:nvSpPr>
          <p:cNvPr id="9" name="Rectangle 8"/>
          <p:cNvSpPr/>
          <p:nvPr/>
        </p:nvSpPr>
        <p:spPr>
          <a:xfrm>
            <a:off x="274320" y="208625"/>
            <a:ext cx="8595360" cy="99441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372863" y="279647"/>
            <a:ext cx="8380520" cy="838940"/>
          </a:xfrm>
          <a:prstGeom prst="rect">
            <a:avLst/>
          </a:prstGeom>
          <a:solidFill>
            <a:srgbClr val="FFFFFF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26128" y="306280"/>
            <a:ext cx="8260672" cy="7795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04" r:id="rId1"/>
    <p:sldLayoutId id="2147484305" r:id="rId2"/>
    <p:sldLayoutId id="2147484306" r:id="rId3"/>
    <p:sldLayoutId id="2147484307" r:id="rId4"/>
    <p:sldLayoutId id="2147484308" r:id="rId5"/>
    <p:sldLayoutId id="2147484309" r:id="rId6"/>
    <p:sldLayoutId id="2147484310" r:id="rId7"/>
    <p:sldLayoutId id="2147484311" r:id="rId8"/>
    <p:sldLayoutId id="2147484312" r:id="rId9"/>
    <p:sldLayoutId id="2147484313" r:id="rId10"/>
    <p:sldLayoutId id="2147484314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3500" kern="1200" cap="all" baseline="0">
          <a:solidFill>
            <a:schemeClr val="accent1">
              <a:lumMod val="75000"/>
            </a:schemeClr>
          </a:solidFill>
          <a:latin typeface="+mj-lt"/>
          <a:ea typeface="+mj-ea"/>
          <a:cs typeface="+mj-cs"/>
        </a:defRPr>
      </a:lvl1pPr>
    </p:titleStyle>
    <p:bodyStyle>
      <a:lvl1pPr marL="3429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64008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19456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377440" indent="-18288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png"/><Relationship Id="rId4" Type="http://schemas.openxmlformats.org/officeDocument/2006/relationships/image" Target="../media/image11.jp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png"/><Relationship Id="rId4" Type="http://schemas.openxmlformats.org/officeDocument/2006/relationships/image" Target="../media/image14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15928" y="1504980"/>
            <a:ext cx="4176464" cy="24314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i="1" dirty="0" smtClean="0">
                <a:solidFill>
                  <a:srgbClr val="002060"/>
                </a:solidFill>
                <a:latin typeface="Monotype Corsiva" panose="03010101010201010101" pitchFamily="66" charset="0"/>
              </a:rPr>
              <a:t/>
            </a:r>
            <a:br>
              <a:rPr lang="ru-RU" sz="2400" b="1" i="1" dirty="0" smtClean="0">
                <a:solidFill>
                  <a:srgbClr val="002060"/>
                </a:solidFill>
                <a:latin typeface="Monotype Corsiva" panose="03010101010201010101" pitchFamily="66" charset="0"/>
              </a:rPr>
            </a:br>
            <a:r>
              <a:rPr lang="ru-RU" sz="3200" b="1" i="1" dirty="0" smtClean="0">
                <a:solidFill>
                  <a:srgbClr val="002060"/>
                </a:solidFill>
                <a:latin typeface="Monotype Corsiva" panose="03010101010201010101" pitchFamily="66" charset="0"/>
              </a:rPr>
              <a:t>Приготовление</a:t>
            </a:r>
          </a:p>
          <a:p>
            <a:pPr algn="ctr"/>
            <a:r>
              <a:rPr lang="ru-RU" sz="3200" b="1" i="1" dirty="0" smtClean="0">
                <a:solidFill>
                  <a:srgbClr val="002060"/>
                </a:solidFill>
                <a:latin typeface="Monotype Corsiva" panose="03010101010201010101" pitchFamily="66" charset="0"/>
              </a:rPr>
              <a:t>поваром </a:t>
            </a:r>
            <a:r>
              <a:rPr lang="ru-RU" sz="3200" b="1" i="1" dirty="0" smtClean="0">
                <a:solidFill>
                  <a:srgbClr val="002060"/>
                </a:solidFill>
                <a:latin typeface="Monotype Corsiva" panose="03010101010201010101" pitchFamily="66" charset="0"/>
              </a:rPr>
              <a:t>школьной </a:t>
            </a:r>
            <a:br>
              <a:rPr lang="ru-RU" sz="3200" b="1" i="1" dirty="0" smtClean="0">
                <a:solidFill>
                  <a:srgbClr val="002060"/>
                </a:solidFill>
                <a:latin typeface="Monotype Corsiva" panose="03010101010201010101" pitchFamily="66" charset="0"/>
              </a:rPr>
            </a:br>
            <a:r>
              <a:rPr lang="ru-RU" sz="3200" b="1" i="1" dirty="0" smtClean="0">
                <a:solidFill>
                  <a:srgbClr val="002060"/>
                </a:solidFill>
                <a:latin typeface="Monotype Corsiva" panose="03010101010201010101" pitchFamily="66" charset="0"/>
              </a:rPr>
              <a:t>столовой  горячего завтрака</a:t>
            </a:r>
            <a:endParaRPr lang="ru-RU" sz="3200" dirty="0">
              <a:solidFill>
                <a:srgbClr val="002060"/>
              </a:solidFill>
            </a:endParaRPr>
          </a:p>
        </p:txBody>
      </p:sp>
      <p:sp>
        <p:nvSpPr>
          <p:cNvPr id="3" name="Text Box 10"/>
          <p:cNvSpPr txBox="1">
            <a:spLocks noChangeArrowheads="1"/>
          </p:cNvSpPr>
          <p:nvPr/>
        </p:nvSpPr>
        <p:spPr bwMode="auto">
          <a:xfrm>
            <a:off x="1042001" y="123478"/>
            <a:ext cx="7059997" cy="9002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68550" tIns="34274" rIns="68550" bIns="34274">
            <a:spAutoFit/>
          </a:bodyPr>
          <a:lstStyle/>
          <a:p>
            <a:pPr algn="ctr"/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Муниципальное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бюджетное общеобразовательное учреждение 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«Трехозерская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средняя общеобразовательная школа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</a:p>
          <a:p>
            <a:pPr algn="ctr"/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Спасского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муниципального района Республики Татарстан</a:t>
            </a:r>
            <a:endParaRPr lang="ru-RU" b="1" i="1" dirty="0">
              <a:solidFill>
                <a:srgbClr val="00206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5936" y="1275606"/>
            <a:ext cx="4677139" cy="350785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6870206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714480" y="71421"/>
            <a:ext cx="542928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 smtClean="0">
                <a:latin typeface="Monotype Corsiva" panose="03010101010201010101" pitchFamily="66" charset="0"/>
              </a:rPr>
              <a:t> </a:t>
            </a:r>
            <a:endParaRPr lang="ru-RU" sz="2800" b="1" dirty="0">
              <a:solidFill>
                <a:srgbClr val="002060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683568" y="1741178"/>
            <a:ext cx="4608512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Завтрак очень важен для школьников, т.к. обеспечивает их необходимой энергией для наиболее активной части дня. Исследования показали, что регулярно и правильно завтракающие дети проявляют большую энергию на уроках, лучше воспринимают информацию и достигают более высоких результатов.</a:t>
            </a:r>
            <a:endParaRPr lang="ru-RU" b="1" dirty="0">
              <a:solidFill>
                <a:srgbClr val="002060"/>
              </a:solidFill>
              <a:latin typeface="Arial" pitchFamily="34" charset="0"/>
              <a:ea typeface="Calibri" pitchFamily="34" charset="0"/>
              <a:cs typeface="Times New Roman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1259632" y="594641"/>
            <a:ext cx="700092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Полезное питание – залог крепкого здоровья</a:t>
            </a:r>
            <a:endParaRPr lang="ru-RU" sz="2000" b="1" i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" name="Рисунок 8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-192250" y="0"/>
            <a:ext cx="1928826" cy="1714512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5201162" y="1496178"/>
            <a:ext cx="3724879" cy="279365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7383214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2071670" y="71421"/>
            <a:ext cx="5643602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i="1" dirty="0" smtClean="0">
                <a:solidFill>
                  <a:srgbClr val="002060"/>
                </a:solidFill>
                <a:latin typeface="Times New Roman" panose="02020603050405020304" pitchFamily="18" charset="0"/>
                <a:ea typeface="Verdana" pitchFamily="34" charset="0"/>
                <a:cs typeface="Times New Roman" panose="02020603050405020304" pitchFamily="18" charset="0"/>
              </a:rPr>
              <a:t>Школьный горячий завтрак.</a:t>
            </a:r>
            <a:br>
              <a:rPr lang="ru-RU" sz="2000" b="1" i="1" dirty="0" smtClean="0">
                <a:solidFill>
                  <a:srgbClr val="002060"/>
                </a:solidFill>
                <a:latin typeface="Times New Roman" panose="02020603050405020304" pitchFamily="18" charset="0"/>
                <a:ea typeface="Verdana" pitchFamily="34" charset="0"/>
                <a:cs typeface="Times New Roman" panose="02020603050405020304" pitchFamily="18" charset="0"/>
              </a:rPr>
            </a:br>
            <a:r>
              <a:rPr lang="ru-RU" sz="2000" b="1" i="1" dirty="0" smtClean="0">
                <a:solidFill>
                  <a:srgbClr val="002060"/>
                </a:solidFill>
                <a:latin typeface="Times New Roman" panose="02020603050405020304" pitchFamily="18" charset="0"/>
                <a:ea typeface="Verdana" pitchFamily="34" charset="0"/>
                <a:cs typeface="Times New Roman" panose="02020603050405020304" pitchFamily="18" charset="0"/>
              </a:rPr>
              <a:t> Технология приготовления </a:t>
            </a:r>
          </a:p>
          <a:p>
            <a:pPr algn="ctr"/>
            <a:r>
              <a:rPr lang="ru-RU" sz="2000" b="1" i="1" dirty="0" smtClean="0">
                <a:solidFill>
                  <a:srgbClr val="002060"/>
                </a:solidFill>
                <a:latin typeface="Times New Roman" panose="02020603050405020304" pitchFamily="18" charset="0"/>
                <a:ea typeface="Verdana" pitchFamily="34" charset="0"/>
                <a:cs typeface="Times New Roman" panose="02020603050405020304" pitchFamily="18" charset="0"/>
              </a:rPr>
              <a:t>Каши «ДРУЖБА»</a:t>
            </a:r>
            <a:endParaRPr lang="ru-RU" sz="2000" b="1" i="1" dirty="0">
              <a:solidFill>
                <a:srgbClr val="002060"/>
              </a:solidFill>
              <a:latin typeface="Times New Roman" panose="02020603050405020304" pitchFamily="18" charset="0"/>
              <a:ea typeface="Verdana" pitchFamily="34" charset="0"/>
              <a:cs typeface="Times New Roman" panose="02020603050405020304" pitchFamily="18" charset="0"/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8520" y="40187"/>
            <a:ext cx="1931987" cy="17129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852771" y="1491630"/>
            <a:ext cx="7039709" cy="298543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300"/>
              </a:spcBef>
              <a:spcAft>
                <a:spcPts val="0"/>
              </a:spcAft>
            </a:pPr>
            <a:r>
              <a:rPr lang="ru-RU" sz="1400" b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Крупу перебирают, промывают сначала теплой, затем горячей водой. В кипящую воду закладывают подготовленную</a:t>
            </a:r>
          </a:p>
          <a:p>
            <a:pPr>
              <a:spcBef>
                <a:spcPts val="300"/>
              </a:spcBef>
              <a:spcAft>
                <a:spcPts val="0"/>
              </a:spcAft>
            </a:pPr>
            <a:r>
              <a:rPr lang="ru-RU" sz="1400" b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пшенную крупу и варят 10-15 мин, помешивая. Затем всыпают подготовленную рисовую крупу и варят 5-10 мин, потом</a:t>
            </a:r>
          </a:p>
          <a:p>
            <a:pPr>
              <a:spcBef>
                <a:spcPts val="300"/>
              </a:spcBef>
              <a:spcAft>
                <a:spcPts val="0"/>
              </a:spcAft>
            </a:pPr>
            <a:r>
              <a:rPr lang="ru-RU" sz="1400" b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добавляют горячее молоко, соль, сахар и варят, периодически помешивая, до </a:t>
            </a:r>
            <a:r>
              <a:rPr lang="ru-RU" sz="1400" b="1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готовности</a:t>
            </a:r>
          </a:p>
          <a:p>
            <a:pPr>
              <a:spcBef>
                <a:spcPts val="300"/>
              </a:spcBef>
              <a:spcAft>
                <a:spcPts val="0"/>
              </a:spcAft>
            </a:pPr>
            <a:r>
              <a:rPr lang="ru-RU" sz="1400" b="1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 </a:t>
            </a:r>
            <a:r>
              <a:rPr lang="ru-RU" sz="1400" b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Требования к качеству.</a:t>
            </a:r>
          </a:p>
          <a:p>
            <a:pPr>
              <a:spcBef>
                <a:spcPts val="300"/>
              </a:spcBef>
              <a:spcAft>
                <a:spcPts val="0"/>
              </a:spcAft>
            </a:pPr>
            <a:r>
              <a:rPr lang="ru-RU" sz="1400" b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• Внешний вид — зерна полностью разварены;</a:t>
            </a:r>
          </a:p>
          <a:p>
            <a:pPr>
              <a:spcBef>
                <a:spcPts val="300"/>
              </a:spcBef>
              <a:spcAft>
                <a:spcPts val="0"/>
              </a:spcAft>
            </a:pPr>
            <a:r>
              <a:rPr lang="ru-RU" sz="1400" b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• цвет — свойственный набору круп, без признаков подгорелой каши;</a:t>
            </a:r>
          </a:p>
          <a:p>
            <a:pPr>
              <a:spcBef>
                <a:spcPts val="300"/>
              </a:spcBef>
              <a:spcAft>
                <a:spcPts val="0"/>
              </a:spcAft>
            </a:pPr>
            <a:r>
              <a:rPr lang="ru-RU" sz="1400" b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• вкус — свойственный набору круп, без признаков подгорелой каши;</a:t>
            </a:r>
          </a:p>
          <a:p>
            <a:pPr>
              <a:spcBef>
                <a:spcPts val="300"/>
              </a:spcBef>
              <a:spcAft>
                <a:spcPts val="0"/>
              </a:spcAft>
            </a:pPr>
            <a:r>
              <a:rPr lang="ru-RU" sz="1400" b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• запах — свойственный набору круп, без признаков подгорелой каши;</a:t>
            </a:r>
          </a:p>
          <a:p>
            <a:pPr>
              <a:spcBef>
                <a:spcPts val="300"/>
              </a:spcBef>
              <a:spcAft>
                <a:spcPts val="0"/>
              </a:spcAft>
            </a:pPr>
            <a:r>
              <a:rPr lang="ru-RU" sz="1400" b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• консистенция — нежная.</a:t>
            </a:r>
            <a:endParaRPr lang="ru-RU" sz="1400" b="1" dirty="0">
              <a:solidFill>
                <a:srgbClr val="002060"/>
              </a:solidFill>
              <a:latin typeface="Times New Roman" panose="02020603050405020304" pitchFamily="18" charset="0"/>
              <a:ea typeface="Times New Roman"/>
              <a:cs typeface="Times New Roman" panose="02020603050405020304" pitchFamily="18" charset="0"/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8521" y="20343"/>
            <a:ext cx="1931987" cy="17129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383214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4611" y="1707654"/>
            <a:ext cx="3744416" cy="280831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9992" y="2283718"/>
            <a:ext cx="4439288" cy="24087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590" y="51470"/>
            <a:ext cx="1675089" cy="14851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2071670" y="71421"/>
            <a:ext cx="5643602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i="1" dirty="0" smtClean="0">
                <a:solidFill>
                  <a:srgbClr val="002060"/>
                </a:solidFill>
                <a:latin typeface="Times New Roman" panose="02020603050405020304" pitchFamily="18" charset="0"/>
                <a:ea typeface="Verdana" pitchFamily="34" charset="0"/>
                <a:cs typeface="Times New Roman" panose="02020603050405020304" pitchFamily="18" charset="0"/>
              </a:rPr>
              <a:t>Школьный горячий завтрак.</a:t>
            </a:r>
            <a:br>
              <a:rPr lang="ru-RU" sz="2000" b="1" i="1" dirty="0" smtClean="0">
                <a:solidFill>
                  <a:srgbClr val="002060"/>
                </a:solidFill>
                <a:latin typeface="Times New Roman" panose="02020603050405020304" pitchFamily="18" charset="0"/>
                <a:ea typeface="Verdana" pitchFamily="34" charset="0"/>
                <a:cs typeface="Times New Roman" panose="02020603050405020304" pitchFamily="18" charset="0"/>
              </a:rPr>
            </a:br>
            <a:r>
              <a:rPr lang="ru-RU" sz="2000" b="1" i="1" dirty="0" smtClean="0">
                <a:solidFill>
                  <a:srgbClr val="002060"/>
                </a:solidFill>
                <a:latin typeface="Times New Roman" panose="02020603050405020304" pitchFamily="18" charset="0"/>
                <a:ea typeface="Verdana" pitchFamily="34" charset="0"/>
                <a:cs typeface="Times New Roman" panose="02020603050405020304" pitchFamily="18" charset="0"/>
              </a:rPr>
              <a:t> Технология приготовления </a:t>
            </a:r>
          </a:p>
          <a:p>
            <a:pPr algn="ctr"/>
            <a:r>
              <a:rPr lang="ru-RU" sz="2000" b="1" i="1" dirty="0" smtClean="0">
                <a:solidFill>
                  <a:srgbClr val="002060"/>
                </a:solidFill>
                <a:latin typeface="Times New Roman" panose="02020603050405020304" pitchFamily="18" charset="0"/>
                <a:ea typeface="Verdana" pitchFamily="34" charset="0"/>
                <a:cs typeface="Times New Roman" panose="02020603050405020304" pitchFamily="18" charset="0"/>
              </a:rPr>
              <a:t>Пирожков с повидлом</a:t>
            </a:r>
            <a:endParaRPr lang="ru-RU" sz="2000" b="1" i="1" dirty="0">
              <a:solidFill>
                <a:srgbClr val="002060"/>
              </a:solidFill>
              <a:latin typeface="Times New Roman" panose="02020603050405020304" pitchFamily="18" charset="0"/>
              <a:ea typeface="Verdana" pitchFamily="34" charset="0"/>
              <a:cs typeface="Times New Roman" panose="02020603050405020304" pitchFamily="18" charset="0"/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8520" y="40187"/>
            <a:ext cx="1931987" cy="17129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823465" y="1491630"/>
            <a:ext cx="7069015" cy="34547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300"/>
              </a:spcBef>
              <a:spcAft>
                <a:spcPts val="0"/>
              </a:spcAft>
            </a:pPr>
            <a:r>
              <a:rPr lang="ru-RU" sz="1400" b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Дрожжевое тесто разделывают на куски, придавая им овальную форму, делают на поверхности углубление,</a:t>
            </a:r>
          </a:p>
          <a:p>
            <a:pPr>
              <a:spcBef>
                <a:spcPts val="300"/>
              </a:spcBef>
              <a:spcAft>
                <a:spcPts val="0"/>
              </a:spcAft>
            </a:pPr>
            <a:r>
              <a:rPr lang="ru-RU" sz="1400" b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которое заполняют повидлом, укладывают на смазанные маслом сливочным листы и ставят в теплое место</a:t>
            </a:r>
          </a:p>
          <a:p>
            <a:pPr>
              <a:spcBef>
                <a:spcPts val="300"/>
              </a:spcBef>
              <a:spcAft>
                <a:spcPts val="0"/>
              </a:spcAft>
            </a:pPr>
            <a:r>
              <a:rPr lang="ru-RU" sz="1400" b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для </a:t>
            </a:r>
            <a:r>
              <a:rPr lang="ru-RU" sz="1400" b="1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расстойки</a:t>
            </a:r>
            <a:r>
              <a:rPr lang="ru-RU" sz="1400" b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 20-30 мин. Затем смазывают растопленным сливочным маслом и посыпают крошкой.</a:t>
            </a:r>
          </a:p>
          <a:p>
            <a:pPr>
              <a:spcBef>
                <a:spcPts val="300"/>
              </a:spcBef>
              <a:spcAft>
                <a:spcPts val="0"/>
              </a:spcAft>
            </a:pPr>
            <a:r>
              <a:rPr lang="ru-RU" sz="1400" b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Выпекают 10-12 мин при температуре 230-240°С</a:t>
            </a:r>
            <a:r>
              <a:rPr lang="ru-RU" sz="1400" b="1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.</a:t>
            </a:r>
          </a:p>
          <a:p>
            <a:pPr>
              <a:spcBef>
                <a:spcPts val="300"/>
              </a:spcBef>
              <a:spcAft>
                <a:spcPts val="0"/>
              </a:spcAft>
            </a:pPr>
            <a:r>
              <a:rPr lang="ru-RU" sz="1400" b="1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 </a:t>
            </a:r>
            <a:r>
              <a:rPr lang="ru-RU" sz="1400" b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Требования к качеству.</a:t>
            </a:r>
          </a:p>
          <a:p>
            <a:pPr marL="285750" indent="-285750">
              <a:spcBef>
                <a:spcPts val="30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sz="1400" b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Внешний вид: Форма овальная с повидлом.</a:t>
            </a:r>
          </a:p>
          <a:p>
            <a:pPr marL="285750" indent="-285750">
              <a:spcBef>
                <a:spcPts val="30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sz="1400" b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Цвет: От золотистого до светло-коричневого.</a:t>
            </a:r>
          </a:p>
          <a:p>
            <a:pPr marL="285750" indent="-285750">
              <a:spcBef>
                <a:spcPts val="30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sz="1400" b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Консистенция: Мякиш хорошо пропечен, пористый.</a:t>
            </a:r>
          </a:p>
          <a:p>
            <a:pPr marL="285750" indent="-285750">
              <a:spcBef>
                <a:spcPts val="30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sz="1400" b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Вкус и запах: Вкус - свойственный свежевыпеченному изделию из дрожжевого теста. Запах - приятный,</a:t>
            </a:r>
          </a:p>
          <a:p>
            <a:pPr marL="285750" indent="-285750">
              <a:spcBef>
                <a:spcPts val="30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sz="1400" b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свойственный свежевыпеченному изделию из дрожжевого теста.</a:t>
            </a: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8521" y="20343"/>
            <a:ext cx="1931987" cy="17129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211934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2139702"/>
            <a:ext cx="2144837" cy="285978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9752" y="1651332"/>
            <a:ext cx="3356992" cy="251774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2120" y="195486"/>
            <a:ext cx="3251245" cy="261675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99322"/>
            <a:ext cx="1584176" cy="14045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534209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7" name="Rectangle 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/>
            </a:r>
            <a:br>
              <a: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</a:b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571604" y="428610"/>
            <a:ext cx="71438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i="1" dirty="0" smtClean="0">
                <a:solidFill>
                  <a:srgbClr val="002060"/>
                </a:solidFill>
                <a:latin typeface="Times New Roman" panose="02020603050405020304" pitchFamily="18" charset="0"/>
                <a:ea typeface="Verdana" pitchFamily="34" charset="0"/>
                <a:cs typeface="Times New Roman" panose="02020603050405020304" pitchFamily="18" charset="0"/>
              </a:rPr>
              <a:t>Школьный горячий завтрак.</a:t>
            </a:r>
            <a:br>
              <a:rPr lang="ru-RU" sz="2000" b="1" i="1" dirty="0" smtClean="0">
                <a:solidFill>
                  <a:srgbClr val="002060"/>
                </a:solidFill>
                <a:latin typeface="Times New Roman" panose="02020603050405020304" pitchFamily="18" charset="0"/>
                <a:ea typeface="Verdana" pitchFamily="34" charset="0"/>
                <a:cs typeface="Times New Roman" panose="02020603050405020304" pitchFamily="18" charset="0"/>
              </a:rPr>
            </a:br>
            <a:r>
              <a:rPr lang="ru-RU" sz="2000" b="1" i="1" dirty="0" smtClean="0">
                <a:solidFill>
                  <a:srgbClr val="002060"/>
                </a:solidFill>
                <a:latin typeface="Times New Roman" panose="02020603050405020304" pitchFamily="18" charset="0"/>
                <a:ea typeface="Verdana" pitchFamily="34" charset="0"/>
                <a:cs typeface="Times New Roman" panose="02020603050405020304" pitchFamily="18" charset="0"/>
              </a:rPr>
              <a:t> Технология приготовления чая</a:t>
            </a:r>
            <a:endParaRPr lang="ru-RU" sz="2000" b="1" i="1" dirty="0">
              <a:solidFill>
                <a:srgbClr val="002060"/>
              </a:solidFill>
              <a:latin typeface="Times New Roman" panose="02020603050405020304" pitchFamily="18" charset="0"/>
              <a:ea typeface="Verdana" pitchFamily="34" charset="0"/>
              <a:cs typeface="Times New Roman" panose="02020603050405020304" pitchFamily="18" charset="0"/>
            </a:endParaRP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6512" y="0"/>
            <a:ext cx="1931987" cy="17129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859300" y="1563638"/>
            <a:ext cx="6336704" cy="28238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indent="215900" algn="just" fontAlgn="auto">
              <a:lnSpc>
                <a:spcPts val="1405"/>
              </a:lnSpc>
              <a:spcBef>
                <a:spcPts val="300"/>
              </a:spcBef>
              <a:spcAft>
                <a:spcPts val="70"/>
              </a:spcAft>
            </a:pPr>
            <a:r>
              <a:rPr lang="ru-RU" sz="1600" b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Чай заваривают в чайниках. Чайник ополаскивают горячей водой, насыпают чай, заливают кипятком примерно на 1/3 объема и настаивают 5-10 минут, накрыв салфеткой, после чего доливают кипятком.</a:t>
            </a:r>
          </a:p>
          <a:p>
            <a:pPr lvl="0" indent="215900" algn="just" fontAlgn="auto">
              <a:lnSpc>
                <a:spcPts val="1405"/>
              </a:lnSpc>
              <a:spcBef>
                <a:spcPts val="300"/>
              </a:spcBef>
              <a:spcAft>
                <a:spcPts val="70"/>
              </a:spcAft>
            </a:pPr>
            <a:r>
              <a:rPr lang="ru-RU" sz="1600" b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При отпуске в стаканы или бокалы насыпают сахар и заливают чаем. Отпускают горячим 60-70˚С.</a:t>
            </a:r>
          </a:p>
          <a:p>
            <a:pPr lvl="0" indent="215900" algn="just" fontAlgn="auto">
              <a:lnSpc>
                <a:spcPts val="1405"/>
              </a:lnSpc>
              <a:spcBef>
                <a:spcPts val="300"/>
              </a:spcBef>
              <a:spcAft>
                <a:spcPts val="70"/>
              </a:spcAft>
            </a:pPr>
            <a:r>
              <a:rPr lang="ru-RU" sz="1600" b="1" spc="-50" dirty="0">
                <a:solidFill>
                  <a:srgbClr val="002060"/>
                </a:solidFill>
                <a:latin typeface="Times New Roman" panose="02020603050405020304" pitchFamily="18" charset="0"/>
                <a:ea typeface="Trebuchet MS"/>
                <a:cs typeface="Times New Roman" panose="02020603050405020304" pitchFamily="18" charset="0"/>
              </a:rPr>
              <a:t>              Требования к качеству</a:t>
            </a:r>
          </a:p>
          <a:p>
            <a:pPr marR="800100" lvl="0" fontAlgn="auto">
              <a:lnSpc>
                <a:spcPts val="1690"/>
              </a:lnSpc>
              <a:spcBef>
                <a:spcPts val="300"/>
              </a:spcBef>
              <a:spcAft>
                <a:spcPts val="300"/>
              </a:spcAft>
            </a:pPr>
            <a:r>
              <a:rPr lang="ru-RU" sz="1600" b="1" dirty="0">
                <a:solidFill>
                  <a:srgbClr val="002060"/>
                </a:solidFill>
                <a:latin typeface="Times New Roman" panose="02020603050405020304" pitchFamily="18" charset="0"/>
                <a:ea typeface="Trebuchet MS"/>
                <a:cs typeface="Times New Roman" panose="02020603050405020304" pitchFamily="18" charset="0"/>
              </a:rPr>
              <a:t>Внешний вид:</a:t>
            </a:r>
            <a:r>
              <a:rPr lang="ru-RU" sz="1600" b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 стакан с  жидкостью золотисто-коричневого цвета.</a:t>
            </a:r>
          </a:p>
          <a:p>
            <a:pPr marR="800100" lvl="0" fontAlgn="auto">
              <a:lnSpc>
                <a:spcPts val="1690"/>
              </a:lnSpc>
              <a:spcBef>
                <a:spcPts val="300"/>
              </a:spcBef>
              <a:spcAft>
                <a:spcPts val="300"/>
              </a:spcAft>
            </a:pPr>
            <a:r>
              <a:rPr lang="ru-RU" sz="1600" b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 </a:t>
            </a:r>
            <a:r>
              <a:rPr lang="ru-RU" sz="1600" b="1" dirty="0">
                <a:solidFill>
                  <a:srgbClr val="002060"/>
                </a:solidFill>
                <a:latin typeface="Times New Roman" panose="02020603050405020304" pitchFamily="18" charset="0"/>
                <a:ea typeface="Trebuchet MS"/>
                <a:cs typeface="Times New Roman" panose="02020603050405020304" pitchFamily="18" charset="0"/>
              </a:rPr>
              <a:t>Консистенция:</a:t>
            </a:r>
            <a:r>
              <a:rPr lang="ru-RU" sz="1600" b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 жидкая.</a:t>
            </a:r>
          </a:p>
          <a:p>
            <a:pPr marR="800100" lvl="0" fontAlgn="auto">
              <a:lnSpc>
                <a:spcPts val="1690"/>
              </a:lnSpc>
              <a:spcBef>
                <a:spcPts val="300"/>
              </a:spcBef>
              <a:spcAft>
                <a:spcPts val="300"/>
              </a:spcAft>
            </a:pPr>
            <a:r>
              <a:rPr lang="ru-RU" sz="1600" b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 </a:t>
            </a:r>
            <a:r>
              <a:rPr lang="ru-RU" sz="1600" b="1" dirty="0">
                <a:solidFill>
                  <a:srgbClr val="002060"/>
                </a:solidFill>
                <a:latin typeface="Times New Roman" panose="02020603050405020304" pitchFamily="18" charset="0"/>
                <a:ea typeface="Trebuchet MS"/>
                <a:cs typeface="Times New Roman" panose="02020603050405020304" pitchFamily="18" charset="0"/>
              </a:rPr>
              <a:t>Цвет:</a:t>
            </a:r>
            <a:r>
              <a:rPr lang="ru-RU" sz="1600" b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 золотисто-коричневый.</a:t>
            </a:r>
          </a:p>
          <a:p>
            <a:pPr marR="800100" lvl="0" fontAlgn="auto">
              <a:lnSpc>
                <a:spcPts val="1690"/>
              </a:lnSpc>
              <a:spcBef>
                <a:spcPts val="300"/>
              </a:spcBef>
              <a:spcAft>
                <a:spcPts val="300"/>
              </a:spcAft>
            </a:pPr>
            <a:r>
              <a:rPr lang="ru-RU" sz="1600" b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Вкус и запах: чуть терпкий, сладкий, свойственный чаю.</a:t>
            </a:r>
          </a:p>
        </p:txBody>
      </p:sp>
    </p:spTree>
    <p:extLst>
      <p:ext uri="{BB962C8B-B14F-4D97-AF65-F5344CB8AC3E}">
        <p14:creationId xmlns:p14="http://schemas.microsoft.com/office/powerpoint/2010/main" val="17383214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35448" y="2934630"/>
            <a:ext cx="3421808" cy="18002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26" name="Picture 2" descr="D:\Мои документы\фото и видео конкурс\фото1\DSC_541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63688" y="483518"/>
            <a:ext cx="3579826" cy="208823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5261321" y="1183331"/>
            <a:ext cx="3702452" cy="277683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469" y="57869"/>
            <a:ext cx="1661219" cy="14728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1500166" y="199667"/>
            <a:ext cx="607223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i="1" dirty="0" smtClean="0">
                <a:solidFill>
                  <a:srgbClr val="002060"/>
                </a:solidFill>
                <a:latin typeface="Times New Roman" panose="02020603050405020304" pitchFamily="18" charset="0"/>
                <a:ea typeface="Microsoft Yi Baiti" pitchFamily="66" charset="0"/>
                <a:cs typeface="Times New Roman" panose="02020603050405020304" pitchFamily="18" charset="0"/>
              </a:rPr>
              <a:t>Приятного аппетита!</a:t>
            </a:r>
            <a:endParaRPr lang="ru-RU" sz="2400" b="1" i="1" dirty="0">
              <a:solidFill>
                <a:srgbClr val="002060"/>
              </a:solidFill>
              <a:latin typeface="Times New Roman" panose="02020603050405020304" pitchFamily="18" charset="0"/>
              <a:ea typeface="Microsoft Yi Baiti" pitchFamily="66" charset="0"/>
              <a:cs typeface="Times New Roman" panose="02020603050405020304" pitchFamily="18" charset="0"/>
            </a:endParaRPr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52536" y="123478"/>
            <a:ext cx="1931987" cy="17129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9712" y="979934"/>
            <a:ext cx="4968552" cy="372641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птека">
  <a:themeElements>
    <a:clrScheme name="Аптека">
      <a:dk1>
        <a:sysClr val="windowText" lastClr="000000"/>
      </a:dk1>
      <a:lt1>
        <a:sysClr val="window" lastClr="FFFFFF"/>
      </a:lt1>
      <a:dk2>
        <a:srgbClr val="564B3C"/>
      </a:dk2>
      <a:lt2>
        <a:srgbClr val="ECEDD1"/>
      </a:lt2>
      <a:accent1>
        <a:srgbClr val="93A299"/>
      </a:accent1>
      <a:accent2>
        <a:srgbClr val="CF543F"/>
      </a:accent2>
      <a:accent3>
        <a:srgbClr val="B5AE53"/>
      </a:accent3>
      <a:accent4>
        <a:srgbClr val="848058"/>
      </a:accent4>
      <a:accent5>
        <a:srgbClr val="E8B54D"/>
      </a:accent5>
      <a:accent6>
        <a:srgbClr val="786C71"/>
      </a:accent6>
      <a:hlink>
        <a:srgbClr val="CCCC00"/>
      </a:hlink>
      <a:folHlink>
        <a:srgbClr val="B2B2B2"/>
      </a:folHlink>
    </a:clrScheme>
    <a:fontScheme name="Аптека">
      <a:majorFont>
        <a:latin typeface="Book Antiqua"/>
        <a:ea typeface=""/>
        <a:cs typeface=""/>
        <a:font script="Jpan" typeface="HGS明朝B"/>
        <a:font script="Hang" typeface="HY견명조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견명조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Аптека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100000"/>
              </a:schemeClr>
            </a:gs>
            <a:gs pos="68000">
              <a:schemeClr val="phClr">
                <a:tint val="77000"/>
                <a:satMod val="100000"/>
              </a:schemeClr>
            </a:gs>
            <a:gs pos="81000">
              <a:schemeClr val="phClr">
                <a:tint val="79000"/>
                <a:satMod val="100000"/>
              </a:schemeClr>
            </a:gs>
            <a:gs pos="86000">
              <a:schemeClr val="phClr">
                <a:tint val="73000"/>
                <a:satMod val="100000"/>
              </a:schemeClr>
            </a:gs>
            <a:gs pos="100000">
              <a:schemeClr val="phClr">
                <a:tint val="35000"/>
                <a:sat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73000"/>
                <a:shade val="100000"/>
                <a:satMod val="150000"/>
              </a:schemeClr>
            </a:gs>
            <a:gs pos="25000">
              <a:schemeClr val="phClr">
                <a:tint val="96000"/>
                <a:shade val="80000"/>
                <a:satMod val="105000"/>
              </a:schemeClr>
            </a:gs>
            <a:gs pos="38000">
              <a:schemeClr val="phClr">
                <a:tint val="96000"/>
                <a:shade val="59000"/>
                <a:satMod val="120000"/>
              </a:schemeClr>
            </a:gs>
            <a:gs pos="55000">
              <a:schemeClr val="phClr">
                <a:tint val="100000"/>
                <a:shade val="57000"/>
                <a:satMod val="120000"/>
              </a:schemeClr>
            </a:gs>
            <a:gs pos="80000">
              <a:schemeClr val="phClr">
                <a:tint val="100000"/>
                <a:shade val="56000"/>
                <a:satMod val="145000"/>
              </a:schemeClr>
            </a:gs>
            <a:gs pos="88000">
              <a:schemeClr val="phClr">
                <a:tint val="100000"/>
                <a:shade val="63000"/>
                <a:satMod val="160000"/>
              </a:schemeClr>
            </a:gs>
            <a:gs pos="100000">
              <a:schemeClr val="phClr">
                <a:tint val="99000"/>
                <a:shade val="100000"/>
                <a:satMod val="155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  <a:scene3d>
            <a:camera prst="orthographicFront">
              <a:rot lat="0" lon="0" rev="0"/>
            </a:camera>
            <a:lightRig rig="glow" dir="tl">
              <a:rot lat="0" lon="0" rev="1800000"/>
            </a:lightRig>
          </a:scene3d>
          <a:sp3d contourW="10160" prstMaterial="dkEdge">
            <a:bevelT w="0" h="0" prst="angle"/>
            <a:contourClr>
              <a:schemeClr val="phClr">
                <a:shade val="30000"/>
                <a:satMod val="150000"/>
              </a:schemeClr>
            </a:contourClr>
          </a:sp3d>
        </a:effectStyle>
        <a:effectStyle>
          <a:effectLst>
            <a:glow rad="50800">
              <a:schemeClr val="phClr">
                <a:tint val="68000"/>
                <a:shade val="93000"/>
                <a:alpha val="37000"/>
                <a:satMod val="250000"/>
              </a:schemeClr>
            </a:glow>
          </a:effectLst>
          <a:scene3d>
            <a:camera prst="orthographicFront">
              <a:rot lat="0" lon="0" rev="0"/>
            </a:camera>
            <a:lightRig rig="glow" dir="t">
              <a:rot lat="0" lon="0" rev="1800000"/>
            </a:lightRig>
          </a:scene3d>
          <a:sp3d contourW="10160" prstMaterial="dkEdge">
            <a:bevelT w="20320" h="19050" prst="angle"/>
            <a:contourClr>
              <a:schemeClr val="phClr">
                <a:shade val="3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3000"/>
            <a:satMod val="14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70000"/>
                <a:satMod val="170000"/>
              </a:schemeClr>
              <a:schemeClr val="phClr">
                <a:shade val="70000"/>
                <a:satMod val="13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Apothecary</Template>
  <TotalTime>16450</TotalTime>
  <Words>374</Words>
  <Application>Microsoft Office PowerPoint</Application>
  <PresentationFormat>Экран (16:9)</PresentationFormat>
  <Paragraphs>40</Paragraphs>
  <Slides>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0" baseType="lpstr">
      <vt:lpstr>Аптека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Управление делами Президента РБ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МБОУ БСОШ</dc:creator>
  <cp:lastModifiedBy>Арина</cp:lastModifiedBy>
  <cp:revision>1543</cp:revision>
  <cp:lastPrinted>2021-08-13T04:50:56Z</cp:lastPrinted>
  <dcterms:created xsi:type="dcterms:W3CDTF">2019-01-16T12:04:58Z</dcterms:created>
  <dcterms:modified xsi:type="dcterms:W3CDTF">2023-04-11T10:25:17Z</dcterms:modified>
</cp:coreProperties>
</file>